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85" d="100"/>
          <a:sy n="85" d="100"/>
        </p:scale>
        <p:origin x="30" y="549"/>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11:02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11:02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4"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5"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9"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0"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1"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0"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1"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3"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2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25"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06479" y="2128520"/>
            <a:ext cx="6504218" cy="2215991"/>
          </a:xfrm>
        </p:spPr>
        <p:txBody>
          <a:bodyPr/>
          <a:lstStyle/>
          <a:p>
            <a:r>
              <a:rPr lang="en-US" dirty="0"/>
              <a:t>Applied AI Practical Use Case : Content Classification of Network drives</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Prashant</a:t>
            </a:r>
            <a:r>
              <a:rPr lang="es-ES" dirty="0"/>
              <a:t> G </a:t>
            </a:r>
            <a:r>
              <a:rPr lang="es-ES" dirty="0" err="1"/>
              <a:t>Bhoyar</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Microsoft AI MVP, MCT, Cloud Solution Architect at AIS</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1391</TotalTime>
  <Words>64</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Lufga</vt:lpstr>
      <vt:lpstr>Arial</vt:lpstr>
      <vt:lpstr>Consolas</vt:lpstr>
      <vt:lpstr>Quicksand</vt:lpstr>
      <vt:lpstr>Myriad Pro</vt:lpstr>
      <vt:lpstr>Segoe UI</vt:lpstr>
      <vt:lpstr>Wingdings</vt:lpstr>
      <vt:lpstr>White Template</vt:lpstr>
      <vt:lpstr>CorelDRAW</vt:lpstr>
      <vt:lpstr>PowerPoint Presentation</vt:lpstr>
      <vt:lpstr>Applied AI Practical Use Case : Content Classification of Network drives</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82</cp:revision>
  <dcterms:created xsi:type="dcterms:W3CDTF">2019-08-09T15:41:27Z</dcterms:created>
  <dcterms:modified xsi:type="dcterms:W3CDTF">2022-03-14T22:03:29Z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